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4" r:id="rId2"/>
    <p:sldId id="262" r:id="rId3"/>
    <p:sldId id="257" r:id="rId4"/>
    <p:sldId id="258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Interpersonal Theory Project Analysis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33495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130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95460"/>
            <a:ext cx="8911687" cy="1209540"/>
          </a:xfrm>
        </p:spPr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Song lyrics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artist uses the lyrics poetry in a song to express ideas and emotions to the listener.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listening theory of communication is expressed by the audience who pay attention to understand the song lyrics and the meaning of the message.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“God’s Plan” by Drake, explores the listening theories in the listener and, the artist is likely to influence the listener through the message in the song lyrics.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311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Movies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nterpersonal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can also be observed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relationship of characters in a movie.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“Mrs.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Doubtfire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is an American comedy film that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interpersonal communication in the first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scenes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indicate relationship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deterioration between the characters.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Daniel decides to throw a birthday party for his son without the consent of his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wife which makes her unhappy.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scene indicates the deterioration of the relationship between Daniel and his wife, Miranda.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477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Artwork and photographs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Artwork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photographs can be used to communicate without relying on words.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express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religious ideas, politics, or convey deep personal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thoughts.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Artists prefer to use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image of a celebrity or use a certain color composition to help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people understand the message behind the portrait.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famous portrait of the former U.S. President Bill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Clinton shows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President standing alongside a mantel in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office, which is 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symbol of the Monica Lewinsky scandal that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happened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1990s.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232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Nonverbal symbols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People can effectively share their ideas and feelings with others without uttering a single </a:t>
            </a:r>
            <a:r>
              <a:rPr lang="en-US" dirty="0" smtClean="0"/>
              <a:t>word.</a:t>
            </a:r>
          </a:p>
          <a:p>
            <a:r>
              <a:rPr lang="en-US" dirty="0" smtClean="0"/>
              <a:t>Facial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expressions</a:t>
            </a:r>
            <a:r>
              <a:rPr lang="en-US" dirty="0"/>
              <a:t> display a wide range of emotions during interpersonal </a:t>
            </a:r>
            <a:r>
              <a:rPr lang="en-US" dirty="0" smtClean="0"/>
              <a:t>communication, such as smiling or frowning. </a:t>
            </a:r>
          </a:p>
          <a:p>
            <a:r>
              <a:rPr lang="en-US" dirty="0"/>
              <a:t>V</a:t>
            </a:r>
            <a:r>
              <a:rPr lang="en-US" dirty="0" smtClean="0"/>
              <a:t>erbal </a:t>
            </a:r>
            <a:r>
              <a:rPr lang="en-US" dirty="0"/>
              <a:t>communication highly depends on eye contact between the people </a:t>
            </a:r>
            <a:r>
              <a:rPr lang="en-US" dirty="0" smtClean="0"/>
              <a:t>communicating, to show confidence and engagement in communication.</a:t>
            </a:r>
          </a:p>
          <a:p>
            <a:r>
              <a:rPr lang="en-US" dirty="0" smtClean="0"/>
              <a:t>The </a:t>
            </a:r>
            <a:r>
              <a:rPr lang="en-US" dirty="0"/>
              <a:t>body gestures and movements are also essential nonverbal symbols used in interpersonal </a:t>
            </a:r>
            <a:r>
              <a:rPr lang="en-US" dirty="0" smtClean="0"/>
              <a:t>communication, such as shrug of shoulders or finger pointing.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658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Poetry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Poetry is also an important element used to explore interpersonal theories 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writing where poets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communicate their emotions and ideas through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poem.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instance, the poem “Still I Rise” by Maya Angelou is written with the theme of confidence and self-respect.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poet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reveals that she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 rise up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despite any challenges she might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poet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uses the writing skills of interpersonal communication to ensure the reader gets the message that she intends to pass through.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511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Interpersonal communication can be expressed through verbal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nonverbal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communication, written communication,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listening skills. The use of various elements of communication such as photographs, poems, and song lyrics is significant in demonstrating the emotions and intentions to the other people, and a perfect way of exchanging ideas and perspectives. Therefore, development of perfect interpersonal communication skills is vital for effective communication.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50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Barseli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Sembiring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Ifdil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Fitria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(2019). The concept of student interpersonal communication.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JPPI (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Jurnal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Pendidikan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Indonesia)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(2), 129-134.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Tiferes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J., Hussein, A. A.,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Bisantz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A., Higginbotham, D. J., Sharif, M., Kozlowski, J., ... &amp; Guru, K. (2019). Are gestures worth a thousand words? Verbal and nonverbal communication during robot-assisted surgery.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Applied ergonomics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251-262.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Zuhro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(2018). Gender Stereotypes in The Five Year Engagement Movie.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Pioneer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(2), 318702.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3840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42</TotalTime>
  <Words>522</Words>
  <Application>Microsoft Office PowerPoint</Application>
  <PresentationFormat>Widescreen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Times New Roman</vt:lpstr>
      <vt:lpstr>Wingdings 3</vt:lpstr>
      <vt:lpstr>Wisp</vt:lpstr>
      <vt:lpstr>Interpersonal Theory Project Analysis </vt:lpstr>
      <vt:lpstr>Song lyrics</vt:lpstr>
      <vt:lpstr>Movies</vt:lpstr>
      <vt:lpstr>Artwork and photographs</vt:lpstr>
      <vt:lpstr>Nonverbal symbols</vt:lpstr>
      <vt:lpstr>Poetry</vt:lpstr>
      <vt:lpstr>Conclusion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Song lyrics</dc:title>
  <dc:creator>hp</dc:creator>
  <cp:lastModifiedBy>hp</cp:lastModifiedBy>
  <cp:revision>4</cp:revision>
  <dcterms:created xsi:type="dcterms:W3CDTF">2020-12-08T09:36:26Z</dcterms:created>
  <dcterms:modified xsi:type="dcterms:W3CDTF">2020-12-08T10:18:32Z</dcterms:modified>
</cp:coreProperties>
</file>